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3C33F-3941-4BB7-8BEF-40B2BF9A8407}" v="69" dt="2022-01-26T14:47:52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le Cup" userId="abbe84a0-611b-406e-b251-e8b4b71c069a" providerId="ADAL" clId="{6CB3C33F-3941-4BB7-8BEF-40B2BF9A8407}"/>
    <pc:docChg chg="undo custSel addSld modSld">
      <pc:chgData name="Pascalle Cup" userId="abbe84a0-611b-406e-b251-e8b4b71c069a" providerId="ADAL" clId="{6CB3C33F-3941-4BB7-8BEF-40B2BF9A8407}" dt="2022-01-26T14:48:15.712" v="1012" actId="27614"/>
      <pc:docMkLst>
        <pc:docMk/>
      </pc:docMkLst>
      <pc:sldChg chg="addSp modSp mod setBg">
        <pc:chgData name="Pascalle Cup" userId="abbe84a0-611b-406e-b251-e8b4b71c069a" providerId="ADAL" clId="{6CB3C33F-3941-4BB7-8BEF-40B2BF9A8407}" dt="2022-01-26T14:43:34.160" v="947"/>
        <pc:sldMkLst>
          <pc:docMk/>
          <pc:sldMk cId="3241434692" sldId="257"/>
        </pc:sldMkLst>
        <pc:spChg chg="add mod">
          <ac:chgData name="Pascalle Cup" userId="abbe84a0-611b-406e-b251-e8b4b71c069a" providerId="ADAL" clId="{6CB3C33F-3941-4BB7-8BEF-40B2BF9A8407}" dt="2022-01-26T13:50:41.334" v="208" actId="20577"/>
          <ac:spMkLst>
            <pc:docMk/>
            <pc:sldMk cId="3241434692" sldId="257"/>
            <ac:spMk id="3" creationId="{3C8BDC8A-B346-48D4-9B73-727F278402B9}"/>
          </ac:spMkLst>
        </pc:spChg>
      </pc:sldChg>
      <pc:sldChg chg="addSp modSp new mod setBg modAnim">
        <pc:chgData name="Pascalle Cup" userId="abbe84a0-611b-406e-b251-e8b4b71c069a" providerId="ADAL" clId="{6CB3C33F-3941-4BB7-8BEF-40B2BF9A8407}" dt="2022-01-26T14:43:39.075" v="948"/>
        <pc:sldMkLst>
          <pc:docMk/>
          <pc:sldMk cId="2794513776" sldId="259"/>
        </pc:sldMkLst>
        <pc:spChg chg="add mod">
          <ac:chgData name="Pascalle Cup" userId="abbe84a0-611b-406e-b251-e8b4b71c069a" providerId="ADAL" clId="{6CB3C33F-3941-4BB7-8BEF-40B2BF9A8407}" dt="2022-01-26T13:43:00.781" v="81" actId="688"/>
          <ac:spMkLst>
            <pc:docMk/>
            <pc:sldMk cId="2794513776" sldId="259"/>
            <ac:spMk id="3" creationId="{1B24F756-B6AA-467B-8781-80EE7B25F41E}"/>
          </ac:spMkLst>
        </pc:spChg>
        <pc:graphicFrameChg chg="add mod modGraphic">
          <ac:chgData name="Pascalle Cup" userId="abbe84a0-611b-406e-b251-e8b4b71c069a" providerId="ADAL" clId="{6CB3C33F-3941-4BB7-8BEF-40B2BF9A8407}" dt="2022-01-26T14:41:34.375" v="921" actId="20577"/>
          <ac:graphicFrameMkLst>
            <pc:docMk/>
            <pc:sldMk cId="2794513776" sldId="259"/>
            <ac:graphicFrameMk id="2" creationId="{0FB9072E-FF06-417A-BA5B-7381336048C2}"/>
          </ac:graphicFrameMkLst>
        </pc:graphicFrameChg>
      </pc:sldChg>
      <pc:sldChg chg="addSp delSp modSp new mod setBg modAnim">
        <pc:chgData name="Pascalle Cup" userId="abbe84a0-611b-406e-b251-e8b4b71c069a" providerId="ADAL" clId="{6CB3C33F-3941-4BB7-8BEF-40B2BF9A8407}" dt="2022-01-26T14:43:27.556" v="946"/>
        <pc:sldMkLst>
          <pc:docMk/>
          <pc:sldMk cId="2008099868" sldId="260"/>
        </pc:sldMkLst>
        <pc:spChg chg="mod">
          <ac:chgData name="Pascalle Cup" userId="abbe84a0-611b-406e-b251-e8b4b71c069a" providerId="ADAL" clId="{6CB3C33F-3941-4BB7-8BEF-40B2BF9A8407}" dt="2022-01-26T13:56:44.495" v="556" actId="1076"/>
          <ac:spMkLst>
            <pc:docMk/>
            <pc:sldMk cId="2008099868" sldId="260"/>
            <ac:spMk id="2" creationId="{48BA58EF-7225-4125-993D-B2132BB2B03F}"/>
          </ac:spMkLst>
        </pc:spChg>
        <pc:spChg chg="add mod">
          <ac:chgData name="Pascalle Cup" userId="abbe84a0-611b-406e-b251-e8b4b71c069a" providerId="ADAL" clId="{6CB3C33F-3941-4BB7-8BEF-40B2BF9A8407}" dt="2022-01-26T14:00:35.438" v="760" actId="1076"/>
          <ac:spMkLst>
            <pc:docMk/>
            <pc:sldMk cId="2008099868" sldId="260"/>
            <ac:spMk id="3" creationId="{289DAC5A-5D08-4AA7-B095-BF1D6E26B4F1}"/>
          </ac:spMkLst>
        </pc:spChg>
        <pc:spChg chg="add mod">
          <ac:chgData name="Pascalle Cup" userId="abbe84a0-611b-406e-b251-e8b4b71c069a" providerId="ADAL" clId="{6CB3C33F-3941-4BB7-8BEF-40B2BF9A8407}" dt="2022-01-26T13:52:27.308" v="284" actId="14100"/>
          <ac:spMkLst>
            <pc:docMk/>
            <pc:sldMk cId="2008099868" sldId="260"/>
            <ac:spMk id="4" creationId="{B032D092-6CBC-456D-9C6C-ACE0D2BDEE60}"/>
          </ac:spMkLst>
        </pc:spChg>
        <pc:spChg chg="add del mod">
          <ac:chgData name="Pascalle Cup" userId="abbe84a0-611b-406e-b251-e8b4b71c069a" providerId="ADAL" clId="{6CB3C33F-3941-4BB7-8BEF-40B2BF9A8407}" dt="2022-01-26T13:52:54.828" v="306" actId="478"/>
          <ac:spMkLst>
            <pc:docMk/>
            <pc:sldMk cId="2008099868" sldId="260"/>
            <ac:spMk id="5" creationId="{24B62060-4416-43E1-96B2-C413FECC5CA2}"/>
          </ac:spMkLst>
        </pc:spChg>
        <pc:spChg chg="add mod">
          <ac:chgData name="Pascalle Cup" userId="abbe84a0-611b-406e-b251-e8b4b71c069a" providerId="ADAL" clId="{6CB3C33F-3941-4BB7-8BEF-40B2BF9A8407}" dt="2022-01-26T14:29:54.974" v="870" actId="1076"/>
          <ac:spMkLst>
            <pc:docMk/>
            <pc:sldMk cId="2008099868" sldId="260"/>
            <ac:spMk id="6" creationId="{1C439977-1DEE-4C8D-A5D9-BDEF8A835881}"/>
          </ac:spMkLst>
        </pc:spChg>
        <pc:spChg chg="add mod">
          <ac:chgData name="Pascalle Cup" userId="abbe84a0-611b-406e-b251-e8b4b71c069a" providerId="ADAL" clId="{6CB3C33F-3941-4BB7-8BEF-40B2BF9A8407}" dt="2022-01-26T13:56:14.044" v="550" actId="122"/>
          <ac:spMkLst>
            <pc:docMk/>
            <pc:sldMk cId="2008099868" sldId="260"/>
            <ac:spMk id="7" creationId="{C26DDDF8-E350-4F6B-88A0-3C600EF13F89}"/>
          </ac:spMkLst>
        </pc:spChg>
        <pc:spChg chg="add mod">
          <ac:chgData name="Pascalle Cup" userId="abbe84a0-611b-406e-b251-e8b4b71c069a" providerId="ADAL" clId="{6CB3C33F-3941-4BB7-8BEF-40B2BF9A8407}" dt="2022-01-26T14:29:47.105" v="869" actId="20577"/>
          <ac:spMkLst>
            <pc:docMk/>
            <pc:sldMk cId="2008099868" sldId="260"/>
            <ac:spMk id="8" creationId="{86231BA1-07B3-44B8-89F4-44B8B24D3836}"/>
          </ac:spMkLst>
        </pc:spChg>
        <pc:spChg chg="add mod">
          <ac:chgData name="Pascalle Cup" userId="abbe84a0-611b-406e-b251-e8b4b71c069a" providerId="ADAL" clId="{6CB3C33F-3941-4BB7-8BEF-40B2BF9A8407}" dt="2022-01-26T13:59:29.939" v="707" actId="1076"/>
          <ac:spMkLst>
            <pc:docMk/>
            <pc:sldMk cId="2008099868" sldId="260"/>
            <ac:spMk id="9" creationId="{DA23EAFD-2997-4D07-A359-5998F4069171}"/>
          </ac:spMkLst>
        </pc:spChg>
        <pc:spChg chg="add mod">
          <ac:chgData name="Pascalle Cup" userId="abbe84a0-611b-406e-b251-e8b4b71c069a" providerId="ADAL" clId="{6CB3C33F-3941-4BB7-8BEF-40B2BF9A8407}" dt="2022-01-26T13:59:27.268" v="706" actId="1076"/>
          <ac:spMkLst>
            <pc:docMk/>
            <pc:sldMk cId="2008099868" sldId="260"/>
            <ac:spMk id="10" creationId="{899E7D48-8652-4042-8EAE-605DC2AC2739}"/>
          </ac:spMkLst>
        </pc:spChg>
        <pc:spChg chg="add mod">
          <ac:chgData name="Pascalle Cup" userId="abbe84a0-611b-406e-b251-e8b4b71c069a" providerId="ADAL" clId="{6CB3C33F-3941-4BB7-8BEF-40B2BF9A8407}" dt="2022-01-26T14:34:46.193" v="917" actId="1076"/>
          <ac:spMkLst>
            <pc:docMk/>
            <pc:sldMk cId="2008099868" sldId="260"/>
            <ac:spMk id="11" creationId="{C108EEDF-F8D6-4FC3-AAA9-05E4CBB60858}"/>
          </ac:spMkLst>
        </pc:spChg>
        <pc:spChg chg="add mod">
          <ac:chgData name="Pascalle Cup" userId="abbe84a0-611b-406e-b251-e8b4b71c069a" providerId="ADAL" clId="{6CB3C33F-3941-4BB7-8BEF-40B2BF9A8407}" dt="2022-01-26T14:30:42.548" v="875" actId="122"/>
          <ac:spMkLst>
            <pc:docMk/>
            <pc:sldMk cId="2008099868" sldId="260"/>
            <ac:spMk id="12" creationId="{E214FA84-05AD-41B4-BA4D-8D979BFAD742}"/>
          </ac:spMkLst>
        </pc:spChg>
        <pc:spChg chg="add mod">
          <ac:chgData name="Pascalle Cup" userId="abbe84a0-611b-406e-b251-e8b4b71c069a" providerId="ADAL" clId="{6CB3C33F-3941-4BB7-8BEF-40B2BF9A8407}" dt="2022-01-26T14:30:44.738" v="876" actId="122"/>
          <ac:spMkLst>
            <pc:docMk/>
            <pc:sldMk cId="2008099868" sldId="260"/>
            <ac:spMk id="13" creationId="{85A82DDD-3586-4D39-8F3B-3CF96296396B}"/>
          </ac:spMkLst>
        </pc:spChg>
        <pc:spChg chg="add mod">
          <ac:chgData name="Pascalle Cup" userId="abbe84a0-611b-406e-b251-e8b4b71c069a" providerId="ADAL" clId="{6CB3C33F-3941-4BB7-8BEF-40B2BF9A8407}" dt="2022-01-26T14:30:47.443" v="877" actId="122"/>
          <ac:spMkLst>
            <pc:docMk/>
            <pc:sldMk cId="2008099868" sldId="260"/>
            <ac:spMk id="14" creationId="{0FB29C64-4361-4151-8D84-1705A954E3AD}"/>
          </ac:spMkLst>
        </pc:spChg>
        <pc:spChg chg="add mod">
          <ac:chgData name="Pascalle Cup" userId="abbe84a0-611b-406e-b251-e8b4b71c069a" providerId="ADAL" clId="{6CB3C33F-3941-4BB7-8BEF-40B2BF9A8407}" dt="2022-01-26T14:29:58.922" v="871" actId="1076"/>
          <ac:spMkLst>
            <pc:docMk/>
            <pc:sldMk cId="2008099868" sldId="260"/>
            <ac:spMk id="15" creationId="{0FD240C5-6A3E-4C25-93DE-E785F3C4CFFF}"/>
          </ac:spMkLst>
        </pc:spChg>
        <pc:spChg chg="add mod">
          <ac:chgData name="Pascalle Cup" userId="abbe84a0-611b-406e-b251-e8b4b71c069a" providerId="ADAL" clId="{6CB3C33F-3941-4BB7-8BEF-40B2BF9A8407}" dt="2022-01-26T14:00:49.036" v="763" actId="1076"/>
          <ac:spMkLst>
            <pc:docMk/>
            <pc:sldMk cId="2008099868" sldId="260"/>
            <ac:spMk id="16" creationId="{553C2682-16B2-40B0-85E1-48F4EDB527BC}"/>
          </ac:spMkLst>
        </pc:spChg>
        <pc:spChg chg="add mod">
          <ac:chgData name="Pascalle Cup" userId="abbe84a0-611b-406e-b251-e8b4b71c069a" providerId="ADAL" clId="{6CB3C33F-3941-4BB7-8BEF-40B2BF9A8407}" dt="2022-01-26T14:30:50.628" v="878" actId="122"/>
          <ac:spMkLst>
            <pc:docMk/>
            <pc:sldMk cId="2008099868" sldId="260"/>
            <ac:spMk id="17" creationId="{5FCDC963-0A16-4E65-8E72-DA72818577FF}"/>
          </ac:spMkLst>
        </pc:spChg>
        <pc:spChg chg="add mod">
          <ac:chgData name="Pascalle Cup" userId="abbe84a0-611b-406e-b251-e8b4b71c069a" providerId="ADAL" clId="{6CB3C33F-3941-4BB7-8BEF-40B2BF9A8407}" dt="2022-01-26T14:30:53.244" v="879" actId="122"/>
          <ac:spMkLst>
            <pc:docMk/>
            <pc:sldMk cId="2008099868" sldId="260"/>
            <ac:spMk id="18" creationId="{A8201BC5-7415-4AE8-AC2C-D8FA5172B893}"/>
          </ac:spMkLst>
        </pc:spChg>
        <pc:spChg chg="add mod">
          <ac:chgData name="Pascalle Cup" userId="abbe84a0-611b-406e-b251-e8b4b71c069a" providerId="ADAL" clId="{6CB3C33F-3941-4BB7-8BEF-40B2BF9A8407}" dt="2022-01-26T14:30:55.579" v="880" actId="122"/>
          <ac:spMkLst>
            <pc:docMk/>
            <pc:sldMk cId="2008099868" sldId="260"/>
            <ac:spMk id="19" creationId="{669F0EBE-5A2A-42A9-A50E-5D697CE1067A}"/>
          </ac:spMkLst>
        </pc:spChg>
        <pc:spChg chg="add mod">
          <ac:chgData name="Pascalle Cup" userId="abbe84a0-611b-406e-b251-e8b4b71c069a" providerId="ADAL" clId="{6CB3C33F-3941-4BB7-8BEF-40B2BF9A8407}" dt="2022-01-26T14:29:37.760" v="865" actId="1076"/>
          <ac:spMkLst>
            <pc:docMk/>
            <pc:sldMk cId="2008099868" sldId="260"/>
            <ac:spMk id="20" creationId="{87A7D995-03BB-4846-978F-BE84D068A737}"/>
          </ac:spMkLst>
        </pc:spChg>
        <pc:spChg chg="add del">
          <ac:chgData name="Pascalle Cup" userId="abbe84a0-611b-406e-b251-e8b4b71c069a" providerId="ADAL" clId="{6CB3C33F-3941-4BB7-8BEF-40B2BF9A8407}" dt="2022-01-26T14:33:09.824" v="906" actId="478"/>
          <ac:spMkLst>
            <pc:docMk/>
            <pc:sldMk cId="2008099868" sldId="260"/>
            <ac:spMk id="25" creationId="{3D8CC988-8178-4B6B-B6FC-5E8133E44D01}"/>
          </ac:spMkLst>
        </pc:spChg>
        <pc:cxnChg chg="add mod">
          <ac:chgData name="Pascalle Cup" userId="abbe84a0-611b-406e-b251-e8b4b71c069a" providerId="ADAL" clId="{6CB3C33F-3941-4BB7-8BEF-40B2BF9A8407}" dt="2022-01-26T14:32:59.960" v="904" actId="14100"/>
          <ac:cxnSpMkLst>
            <pc:docMk/>
            <pc:sldMk cId="2008099868" sldId="260"/>
            <ac:cxnSpMk id="22" creationId="{019BD25F-5191-49B2-9CBA-78B723B937E7}"/>
          </ac:cxnSpMkLst>
        </pc:cxnChg>
        <pc:cxnChg chg="add mod">
          <ac:chgData name="Pascalle Cup" userId="abbe84a0-611b-406e-b251-e8b4b71c069a" providerId="ADAL" clId="{6CB3C33F-3941-4BB7-8BEF-40B2BF9A8407}" dt="2022-01-26T14:33:32.340" v="912" actId="1076"/>
          <ac:cxnSpMkLst>
            <pc:docMk/>
            <pc:sldMk cId="2008099868" sldId="260"/>
            <ac:cxnSpMk id="26" creationId="{3C117967-846C-4D97-90AD-8C9FCF6B5CB7}"/>
          </ac:cxnSpMkLst>
        </pc:cxnChg>
        <pc:cxnChg chg="add mod">
          <ac:chgData name="Pascalle Cup" userId="abbe84a0-611b-406e-b251-e8b4b71c069a" providerId="ADAL" clId="{6CB3C33F-3941-4BB7-8BEF-40B2BF9A8407}" dt="2022-01-26T14:34:00.750" v="916" actId="14100"/>
          <ac:cxnSpMkLst>
            <pc:docMk/>
            <pc:sldMk cId="2008099868" sldId="260"/>
            <ac:cxnSpMk id="29" creationId="{A0FDA529-780D-4047-9DC8-5BF361996C8F}"/>
          </ac:cxnSpMkLst>
        </pc:cxnChg>
      </pc:sldChg>
      <pc:sldChg chg="addSp delSp modSp new mod setBg setClrOvrMap">
        <pc:chgData name="Pascalle Cup" userId="abbe84a0-611b-406e-b251-e8b4b71c069a" providerId="ADAL" clId="{6CB3C33F-3941-4BB7-8BEF-40B2BF9A8407}" dt="2022-01-26T14:46:14.019" v="990" actId="26606"/>
        <pc:sldMkLst>
          <pc:docMk/>
          <pc:sldMk cId="2328057732" sldId="261"/>
        </pc:sldMkLst>
        <pc:spChg chg="mod">
          <ac:chgData name="Pascalle Cup" userId="abbe84a0-611b-406e-b251-e8b4b71c069a" providerId="ADAL" clId="{6CB3C33F-3941-4BB7-8BEF-40B2BF9A8407}" dt="2022-01-26T14:46:14.019" v="990" actId="26606"/>
          <ac:spMkLst>
            <pc:docMk/>
            <pc:sldMk cId="2328057732" sldId="261"/>
            <ac:spMk id="2" creationId="{20BAA09F-31E0-4BA9-8B50-A3913431DF3D}"/>
          </ac:spMkLst>
        </pc:spChg>
        <pc:spChg chg="add del">
          <ac:chgData name="Pascalle Cup" userId="abbe84a0-611b-406e-b251-e8b4b71c069a" providerId="ADAL" clId="{6CB3C33F-3941-4BB7-8BEF-40B2BF9A8407}" dt="2022-01-26T14:46:09.741" v="987" actId="26606"/>
          <ac:spMkLst>
            <pc:docMk/>
            <pc:sldMk cId="2328057732" sldId="261"/>
            <ac:spMk id="71" creationId="{E49CC64F-7275-4E33-961B-0C5CDC439875}"/>
          </ac:spMkLst>
        </pc:spChg>
        <pc:spChg chg="add del">
          <ac:chgData name="Pascalle Cup" userId="abbe84a0-611b-406e-b251-e8b4b71c069a" providerId="ADAL" clId="{6CB3C33F-3941-4BB7-8BEF-40B2BF9A8407}" dt="2022-01-26T14:46:14.003" v="989" actId="26606"/>
          <ac:spMkLst>
            <pc:docMk/>
            <pc:sldMk cId="2328057732" sldId="261"/>
            <ac:spMk id="73" creationId="{F49775AF-8896-43EE-92C6-83497D6DC56F}"/>
          </ac:spMkLst>
        </pc:spChg>
        <pc:spChg chg="add del">
          <ac:chgData name="Pascalle Cup" userId="abbe84a0-611b-406e-b251-e8b4b71c069a" providerId="ADAL" clId="{6CB3C33F-3941-4BB7-8BEF-40B2BF9A8407}" dt="2022-01-26T14:46:14.003" v="989" actId="26606"/>
          <ac:spMkLst>
            <pc:docMk/>
            <pc:sldMk cId="2328057732" sldId="261"/>
            <ac:spMk id="2052" creationId="{9B7AD9F6-8CE7-4299-8FC6-328F4DCD3FF9}"/>
          </ac:spMkLst>
        </pc:spChg>
        <pc:spChg chg="add">
          <ac:chgData name="Pascalle Cup" userId="abbe84a0-611b-406e-b251-e8b4b71c069a" providerId="ADAL" clId="{6CB3C33F-3941-4BB7-8BEF-40B2BF9A8407}" dt="2022-01-26T14:46:14.019" v="990" actId="26606"/>
          <ac:spMkLst>
            <pc:docMk/>
            <pc:sldMk cId="2328057732" sldId="261"/>
            <ac:spMk id="2054" creationId="{AB45A142-4255-493C-8284-5D566C121B10}"/>
          </ac:spMkLst>
        </pc:spChg>
        <pc:picChg chg="add mod">
          <ac:chgData name="Pascalle Cup" userId="abbe84a0-611b-406e-b251-e8b4b71c069a" providerId="ADAL" clId="{6CB3C33F-3941-4BB7-8BEF-40B2BF9A8407}" dt="2022-01-26T14:46:14.019" v="990" actId="26606"/>
          <ac:picMkLst>
            <pc:docMk/>
            <pc:sldMk cId="2328057732" sldId="261"/>
            <ac:picMk id="2050" creationId="{96AE38B0-61B0-4EE0-B376-C179B6C00268}"/>
          </ac:picMkLst>
        </pc:picChg>
        <pc:cxnChg chg="add">
          <ac:chgData name="Pascalle Cup" userId="abbe84a0-611b-406e-b251-e8b4b71c069a" providerId="ADAL" clId="{6CB3C33F-3941-4BB7-8BEF-40B2BF9A8407}" dt="2022-01-26T14:46:14.019" v="990" actId="26606"/>
          <ac:cxnSpMkLst>
            <pc:docMk/>
            <pc:sldMk cId="2328057732" sldId="261"/>
            <ac:cxnSpMk id="2055" creationId="{38FB9660-F42F-4313-BBC4-47C007FE484C}"/>
          </ac:cxnSpMkLst>
        </pc:cxnChg>
      </pc:sldChg>
      <pc:sldChg chg="addSp delSp modSp new mod setBg setClrOvrMap">
        <pc:chgData name="Pascalle Cup" userId="abbe84a0-611b-406e-b251-e8b4b71c069a" providerId="ADAL" clId="{6CB3C33F-3941-4BB7-8BEF-40B2BF9A8407}" dt="2022-01-26T14:48:15.712" v="1012" actId="27614"/>
        <pc:sldMkLst>
          <pc:docMk/>
          <pc:sldMk cId="1818100436" sldId="262"/>
        </pc:sldMkLst>
        <pc:spChg chg="mod ord">
          <ac:chgData name="Pascalle Cup" userId="abbe84a0-611b-406e-b251-e8b4b71c069a" providerId="ADAL" clId="{6CB3C33F-3941-4BB7-8BEF-40B2BF9A8407}" dt="2022-01-26T14:48:13.954" v="1011" actId="26606"/>
          <ac:spMkLst>
            <pc:docMk/>
            <pc:sldMk cId="1818100436" sldId="262"/>
            <ac:spMk id="2" creationId="{4BD9F06D-9B06-4DFB-976E-F8D7D0A5DF26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8" creationId="{07322A9E-F1EC-405E-8971-BA906EFFCCB8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10" creationId="{A5704422-1118-4FD1-95AD-29A064EB80D9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12" creationId="{A88B2AAA-B805-498E-A9E6-98B885855498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14" creationId="{9B8051E0-19D7-43E1-BFD9-E6DBFEB3A3F1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16" creationId="{4EDB2B02-86A2-46F5-A4BE-B7D9B10411D6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18" creationId="{43954639-FB5D-41F4-9560-6F6DFE778425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20" creationId="{E898931C-0323-41FA-A036-20F818B1FF81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22" creationId="{89AFE9DD-0792-4B98-B4EB-97ACA17E6AA8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24" creationId="{3981F5C4-9AE1-404E-AF44-A4E6DB374F9D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26" creationId="{763C1781-8726-4FAC-8C45-FF40376BE409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28" creationId="{301491B5-56C7-43DC-A3D9-861EECCA056A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30" creationId="{237E2353-22DF-46E0-A200-FB30F8F394E2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32" creationId="{DD6138DB-057B-45F7-A5F4-E7BFDA20D02C}"/>
          </ac:spMkLst>
        </pc:spChg>
        <pc:spChg chg="add del">
          <ac:chgData name="Pascalle Cup" userId="abbe84a0-611b-406e-b251-e8b4b71c069a" providerId="ADAL" clId="{6CB3C33F-3941-4BB7-8BEF-40B2BF9A8407}" dt="2022-01-26T14:47:18.090" v="993" actId="26606"/>
          <ac:spMkLst>
            <pc:docMk/>
            <pc:sldMk cId="1818100436" sldId="262"/>
            <ac:spMk id="34" creationId="{79A54AB1-B64F-4843-BFAB-81CB74E66B65}"/>
          </ac:spMkLst>
        </pc:spChg>
        <pc:spChg chg="add del">
          <ac:chgData name="Pascalle Cup" userId="abbe84a0-611b-406e-b251-e8b4b71c069a" providerId="ADAL" clId="{6CB3C33F-3941-4BB7-8BEF-40B2BF9A8407}" dt="2022-01-26T14:47:28.719" v="995" actId="26606"/>
          <ac:spMkLst>
            <pc:docMk/>
            <pc:sldMk cId="1818100436" sldId="262"/>
            <ac:spMk id="36" creationId="{6753252F-4873-4F63-801D-CC719279A7D5}"/>
          </ac:spMkLst>
        </pc:spChg>
        <pc:spChg chg="add del">
          <ac:chgData name="Pascalle Cup" userId="abbe84a0-611b-406e-b251-e8b4b71c069a" providerId="ADAL" clId="{6CB3C33F-3941-4BB7-8BEF-40B2BF9A8407}" dt="2022-01-26T14:47:28.719" v="995" actId="26606"/>
          <ac:spMkLst>
            <pc:docMk/>
            <pc:sldMk cId="1818100436" sldId="262"/>
            <ac:spMk id="37" creationId="{047C8CCB-F95D-4249-92DD-651249D3535A}"/>
          </ac:spMkLst>
        </pc:spChg>
        <pc:spChg chg="add del">
          <ac:chgData name="Pascalle Cup" userId="abbe84a0-611b-406e-b251-e8b4b71c069a" providerId="ADAL" clId="{6CB3C33F-3941-4BB7-8BEF-40B2BF9A8407}" dt="2022-01-26T14:48:13.954" v="1011" actId="26606"/>
          <ac:spMkLst>
            <pc:docMk/>
            <pc:sldMk cId="1818100436" sldId="262"/>
            <ac:spMk id="39" creationId="{8537B233-9CDD-4A90-AABB-A8963DEE4FBC}"/>
          </ac:spMkLst>
        </pc:spChg>
        <pc:spChg chg="add del">
          <ac:chgData name="Pascalle Cup" userId="abbe84a0-611b-406e-b251-e8b4b71c069a" providerId="ADAL" clId="{6CB3C33F-3941-4BB7-8BEF-40B2BF9A8407}" dt="2022-01-26T14:48:10.401" v="1006" actId="26606"/>
          <ac:spMkLst>
            <pc:docMk/>
            <pc:sldMk cId="1818100436" sldId="262"/>
            <ac:spMk id="45" creationId="{6DB7ADBC-26DA-450D-A8BF-E1ACCB46639C}"/>
          </ac:spMkLst>
        </pc:spChg>
        <pc:spChg chg="add del">
          <ac:chgData name="Pascalle Cup" userId="abbe84a0-611b-406e-b251-e8b4b71c069a" providerId="ADAL" clId="{6CB3C33F-3941-4BB7-8BEF-40B2BF9A8407}" dt="2022-01-26T14:48:10.401" v="1006" actId="26606"/>
          <ac:spMkLst>
            <pc:docMk/>
            <pc:sldMk cId="1818100436" sldId="262"/>
            <ac:spMk id="47" creationId="{5E3C0EDB-60D3-4CEF-8B80-C6D01E08DEC2}"/>
          </ac:spMkLst>
        </pc:spChg>
        <pc:spChg chg="add del">
          <ac:chgData name="Pascalle Cup" userId="abbe84a0-611b-406e-b251-e8b4b71c069a" providerId="ADAL" clId="{6CB3C33F-3941-4BB7-8BEF-40B2BF9A8407}" dt="2022-01-26T14:48:10.401" v="1006" actId="26606"/>
          <ac:spMkLst>
            <pc:docMk/>
            <pc:sldMk cId="1818100436" sldId="262"/>
            <ac:spMk id="49" creationId="{40C269CE-FB56-4D68-8CFB-1CFD5F350518}"/>
          </ac:spMkLst>
        </pc:spChg>
        <pc:spChg chg="add del">
          <ac:chgData name="Pascalle Cup" userId="abbe84a0-611b-406e-b251-e8b4b71c069a" providerId="ADAL" clId="{6CB3C33F-3941-4BB7-8BEF-40B2BF9A8407}" dt="2022-01-26T14:48:10.401" v="1006" actId="26606"/>
          <ac:spMkLst>
            <pc:docMk/>
            <pc:sldMk cId="1818100436" sldId="262"/>
            <ac:spMk id="51" creationId="{A6ED7E7F-75F7-4581-A930-C4DEBC2A8419}"/>
          </ac:spMkLst>
        </pc:spChg>
        <pc:spChg chg="add del">
          <ac:chgData name="Pascalle Cup" userId="abbe84a0-611b-406e-b251-e8b4b71c069a" providerId="ADAL" clId="{6CB3C33F-3941-4BB7-8BEF-40B2BF9A8407}" dt="2022-01-26T14:48:11.313" v="1008" actId="26606"/>
          <ac:spMkLst>
            <pc:docMk/>
            <pc:sldMk cId="1818100436" sldId="262"/>
            <ac:spMk id="53" creationId="{27BDFED6-6E33-4606-AFE2-886ADB1C018E}"/>
          </ac:spMkLst>
        </pc:spChg>
        <pc:spChg chg="add del">
          <ac:chgData name="Pascalle Cup" userId="abbe84a0-611b-406e-b251-e8b4b71c069a" providerId="ADAL" clId="{6CB3C33F-3941-4BB7-8BEF-40B2BF9A8407}" dt="2022-01-26T14:48:11.313" v="1008" actId="26606"/>
          <ac:spMkLst>
            <pc:docMk/>
            <pc:sldMk cId="1818100436" sldId="262"/>
            <ac:spMk id="54" creationId="{890DEF05-784E-4B61-89E4-04C4ECF4E5A0}"/>
          </ac:spMkLst>
        </pc:spChg>
        <pc:spChg chg="add del">
          <ac:chgData name="Pascalle Cup" userId="abbe84a0-611b-406e-b251-e8b4b71c069a" providerId="ADAL" clId="{6CB3C33F-3941-4BB7-8BEF-40B2BF9A8407}" dt="2022-01-26T14:48:13.954" v="1010" actId="26606"/>
          <ac:spMkLst>
            <pc:docMk/>
            <pc:sldMk cId="1818100436" sldId="262"/>
            <ac:spMk id="57" creationId="{F8446B12-7391-4711-8B31-112A0B896C76}"/>
          </ac:spMkLst>
        </pc:spChg>
        <pc:grpChg chg="add del">
          <ac:chgData name="Pascalle Cup" userId="abbe84a0-611b-406e-b251-e8b4b71c069a" providerId="ADAL" clId="{6CB3C33F-3941-4BB7-8BEF-40B2BF9A8407}" dt="2022-01-26T14:48:13.954" v="1010" actId="26606"/>
          <ac:grpSpMkLst>
            <pc:docMk/>
            <pc:sldMk cId="1818100436" sldId="262"/>
            <ac:grpSpMk id="58" creationId="{AC0B7807-0C83-4963-821A-69B172722E49}"/>
          </ac:grpSpMkLst>
        </pc:grpChg>
        <pc:picChg chg="add mod ord">
          <ac:chgData name="Pascalle Cup" userId="abbe84a0-611b-406e-b251-e8b4b71c069a" providerId="ADAL" clId="{6CB3C33F-3941-4BB7-8BEF-40B2BF9A8407}" dt="2022-01-26T14:48:13.954" v="1011" actId="26606"/>
          <ac:picMkLst>
            <pc:docMk/>
            <pc:sldMk cId="1818100436" sldId="262"/>
            <ac:picMk id="3" creationId="{0CBB754B-B27A-4665-9DD4-F99BD9B5950B}"/>
          </ac:picMkLst>
        </pc:picChg>
        <pc:picChg chg="add mod">
          <ac:chgData name="Pascalle Cup" userId="abbe84a0-611b-406e-b251-e8b4b71c069a" providerId="ADAL" clId="{6CB3C33F-3941-4BB7-8BEF-40B2BF9A8407}" dt="2022-01-26T14:48:15.712" v="1012" actId="27614"/>
          <ac:picMkLst>
            <pc:docMk/>
            <pc:sldMk cId="1818100436" sldId="262"/>
            <ac:picMk id="4" creationId="{336D8210-8A04-42CC-9BC1-8498A92E77FA}"/>
          </ac:picMkLst>
        </pc:picChg>
        <pc:cxnChg chg="add del">
          <ac:chgData name="Pascalle Cup" userId="abbe84a0-611b-406e-b251-e8b4b71c069a" providerId="ADAL" clId="{6CB3C33F-3941-4BB7-8BEF-40B2BF9A8407}" dt="2022-01-26T14:48:13.954" v="1011" actId="26606"/>
          <ac:cxnSpMkLst>
            <pc:docMk/>
            <pc:sldMk cId="1818100436" sldId="262"/>
            <ac:cxnSpMk id="40" creationId="{040575EE-C594-4566-BC00-663004E52AB5}"/>
          </ac:cxnSpMkLst>
        </pc:cxnChg>
        <pc:cxnChg chg="add del">
          <ac:chgData name="Pascalle Cup" userId="abbe84a0-611b-406e-b251-e8b4b71c069a" providerId="ADAL" clId="{6CB3C33F-3941-4BB7-8BEF-40B2BF9A8407}" dt="2022-01-26T14:48:11.313" v="1008" actId="26606"/>
          <ac:cxnSpMkLst>
            <pc:docMk/>
            <pc:sldMk cId="1818100436" sldId="262"/>
            <ac:cxnSpMk id="55" creationId="{C41BAEC7-F7B0-4224-8B18-8F74B7D87F0B}"/>
          </ac:cxnSpMkLst>
        </pc:cxnChg>
        <pc:cxnChg chg="add">
          <ac:chgData name="Pascalle Cup" userId="abbe84a0-611b-406e-b251-e8b4b71c069a" providerId="ADAL" clId="{6CB3C33F-3941-4BB7-8BEF-40B2BF9A8407}" dt="2022-01-26T14:48:13.954" v="1011" actId="26606"/>
          <ac:cxnSpMkLst>
            <pc:docMk/>
            <pc:sldMk cId="1818100436" sldId="262"/>
            <ac:cxnSpMk id="61" creationId="{B6375111-306C-49EA-9DD1-79A2ED78FA3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DA5DA-486E-4ABD-A844-49C8D7610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80CDBE-7AC1-40F2-A56F-504A62134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D51DCC-34E8-4EAA-A0F9-812B852C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927470-31FA-4E32-A8C3-F4B8AB32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5FAE34-F0A0-43C5-B713-80B73E55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24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CB274-29A3-4B83-B2E3-89DE8974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2A1BE9-77B4-45DE-A944-9D5824713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0376E0-92C8-41BC-8A77-3A139B32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237ACD-2722-42DD-BD79-35FD45F9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A958E2-3BB9-44AB-A49D-CE70F821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56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B6E3ADD-7B51-41A2-849D-A24D1723C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728180-3C45-49E8-AE29-817961E01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CF9645-4E4B-4077-97CD-7E669519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177D97-30E6-4B08-A4BD-9AEA6C22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0EC6D2-623C-47E7-BAE9-2E527807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15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87A4C-4DA3-43B7-B098-52C4FC47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CBBFD-62EA-4F40-98CF-AB0142631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C5A13C-0A67-41A9-AC14-2DEFC9AF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CB285C-82FC-4B0B-B51F-63922EA0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51E255-7FEA-4E07-B1D0-DE890300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1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7061B-B613-47AA-BFA2-24272E1C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41A40D-A3B8-430D-B80F-9AD79C020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A22D54-6FD1-4F47-93DA-6509A0CB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4B4D3F-51C0-4596-AF07-7D5DD25A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6A0C9F-94A3-4F1C-B6B7-C9C95868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2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457B1-FEB8-491E-B21A-796F3560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2101-7A50-4AF6-A7B0-029C3B344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D8134B-BDC1-4B71-B23E-50355FD30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F3B283-AEDA-4803-929A-488EE477A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7FA2EF-A5C1-4772-9A21-CAACC21F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EFA3F8-F0C4-4BCF-BC52-6BBEC2F3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89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9607A-DE05-4833-A3C1-0005844B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455587-D43A-43E1-A294-E95A72FE9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2CB242-7847-45B3-B0DF-18F4A7CA5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1AD097-DF9F-48CD-9A64-07F5BF189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947192E-6181-4702-A1C1-DB0C5348C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B1EEF40-12C7-4756-9227-38FD3900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2D1F50-064E-4DEA-A9EC-FB325156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6F9A87-27B6-4D92-B13F-011424C6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56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AF148-2A64-4DC7-B222-0A9726A9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40BE013-0873-4175-8689-B2C1FB7A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B8BF51-578D-4EDA-908F-CE9AF4B2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26495A6-E629-41A0-9947-9F12FD7E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04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0EDD5EF-083D-4F5A-B397-8C30C10C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FA5E92-EDF1-4F62-A3B8-F8AA0D24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B1360A-9FF4-430C-A9A8-552DDA08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15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063E-C4E8-43B5-9BBE-F82E922A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FF50DF-4539-4017-A917-1914D406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42C705-40DE-45C7-8970-F5C9F373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19EBC3-093D-481B-87AE-C424B176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41EE52-6184-4DDA-952E-156419C7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F05EC9-B071-498F-B6D5-43BE8865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67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3B578-56CB-466F-8A37-519A0D54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2430E4-752C-40B6-9CA7-2DA8332EB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9AE7BD-73C4-4FDD-8035-BBDC2DE9D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B940D1-268B-4175-820B-8F4BE951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661E15-8118-472D-8922-8B1EA5A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D9F0CB-38CB-47FC-A927-46C464D9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0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4A8B95-F6E2-415F-98FD-0301987E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77397E-BD44-4499-8592-F54BF2661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9BFC71-A111-4550-84D5-862C2900B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F5805-0857-421D-B1AB-9E6A1318B948}" type="datetimeFigureOut">
              <a:rPr lang="nl-NL" smtClean="0"/>
              <a:t>26-1-2022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BC2BBE-87A0-4042-A3DA-1CC18C4A9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B24001-124D-455D-BDAA-08EB45DE8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9C000-EB9E-4A52-80B9-F1524C91FA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11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91421FA0-8720-442F-BFEF-9C4CEF4C8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1D9131-D739-4EA0-B8AC-2F6234E78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nl-NL" sz="5400" dirty="0">
                <a:solidFill>
                  <a:schemeClr val="bg1"/>
                </a:solidFill>
              </a:rPr>
              <a:t>Laatste les Stad en Wijk </a:t>
            </a:r>
            <a:br>
              <a:rPr lang="nl-NL" sz="5400" dirty="0">
                <a:solidFill>
                  <a:schemeClr val="bg1"/>
                </a:solidFill>
              </a:rPr>
            </a:br>
            <a:r>
              <a:rPr lang="nl-NL" sz="5400" dirty="0">
                <a:solidFill>
                  <a:schemeClr val="bg1"/>
                </a:solidFill>
              </a:rPr>
              <a:t>van periode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C38917C-2A53-40EC-869F-4686603A3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Les van donderdag 26 januari 2022</a:t>
            </a:r>
          </a:p>
        </p:txBody>
      </p:sp>
    </p:spTree>
    <p:extLst>
      <p:ext uri="{BB962C8B-B14F-4D97-AF65-F5344CB8AC3E}">
        <p14:creationId xmlns:p14="http://schemas.microsoft.com/office/powerpoint/2010/main" val="18536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ABC67-2AAE-428C-8495-52FEFE7C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C8BDC8A-B346-48D4-9B73-727F278402B9}"/>
              </a:ext>
            </a:extLst>
          </p:cNvPr>
          <p:cNvSpPr txBox="1"/>
          <p:nvPr/>
        </p:nvSpPr>
        <p:spPr>
          <a:xfrm>
            <a:off x="838200" y="1965960"/>
            <a:ext cx="841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Herhaling begrippen &amp; jullie vragen 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Udenhout en vooruitblik op P3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Afsluiting. 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143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FB9072E-FF06-417A-BA5B-738133604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16143"/>
              </p:ext>
            </p:extLst>
          </p:nvPr>
        </p:nvGraphicFramePr>
        <p:xfrm>
          <a:off x="526942" y="488770"/>
          <a:ext cx="6292312" cy="5896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92312">
                  <a:extLst>
                    <a:ext uri="{9D8B030D-6E8A-4147-A177-3AD203B41FA5}">
                      <a16:colId xmlns:a16="http://schemas.microsoft.com/office/drawing/2014/main" val="499905343"/>
                    </a:ext>
                  </a:extLst>
                </a:gridCol>
              </a:tblGrid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Werken met vrijwilligers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3720168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Vrijwilligerswerk vroeger en nu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4615683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Episodische vrijwilligers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0169275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Traditionele vrijwilligers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5334349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Geleide vrijwilligers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8226304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Vrijwilligersbeleid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9390928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Methodisch werken met groepen in het werkveld stad en wijk 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7177420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Doelgroepanalyse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7371649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Duurzaamheid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1733788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Duurzaam consumeren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391130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Verzorgingsstaat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6525154"/>
                  </a:ext>
                </a:extLst>
              </a:tr>
              <a:tr h="35070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Participatie samenleving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2011059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Ondernemen in de wijk 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236916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MVO &amp; Armoede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461209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>
                          <a:effectLst/>
                        </a:rPr>
                        <a:t>MVO &amp; Biodiversiteit </a:t>
                      </a:r>
                      <a:endParaRPr lang="nl-N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643202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0340" algn="l"/>
                        </a:tabLst>
                      </a:pPr>
                      <a:r>
                        <a:rPr lang="nl-NL" sz="1800" b="0" dirty="0">
                          <a:effectLst/>
                        </a:rPr>
                        <a:t>MVO &amp; Diversiteit </a:t>
                      </a:r>
                      <a:endParaRPr lang="nl-N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1999582"/>
                  </a:ext>
                </a:extLst>
              </a:tr>
            </a:tbl>
          </a:graphicData>
        </a:graphic>
      </p:graphicFrame>
      <p:sp>
        <p:nvSpPr>
          <p:cNvPr id="3" name="Rol: verticaal 2">
            <a:extLst>
              <a:ext uri="{FF2B5EF4-FFF2-40B4-BE49-F238E27FC236}">
                <a16:creationId xmlns:a16="http://schemas.microsoft.com/office/drawing/2014/main" id="{1B24F756-B6AA-467B-8781-80EE7B25F41E}"/>
              </a:ext>
            </a:extLst>
          </p:cNvPr>
          <p:cNvSpPr/>
          <p:nvPr/>
        </p:nvSpPr>
        <p:spPr>
          <a:xfrm rot="480277">
            <a:off x="7802088" y="1187532"/>
            <a:ext cx="3087585" cy="4156364"/>
          </a:xfrm>
          <a:prstGeom prst="verticalScroll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Luisteren</a:t>
            </a:r>
          </a:p>
          <a:p>
            <a:pPr algn="ctr"/>
            <a:r>
              <a:rPr lang="nl-NL" sz="3200" dirty="0"/>
              <a:t>Schrijven </a:t>
            </a:r>
          </a:p>
          <a:p>
            <a:pPr algn="ctr"/>
            <a:r>
              <a:rPr lang="nl-NL" sz="3200" dirty="0"/>
              <a:t>Delen </a:t>
            </a:r>
          </a:p>
        </p:txBody>
      </p:sp>
    </p:spTree>
    <p:extLst>
      <p:ext uri="{BB962C8B-B14F-4D97-AF65-F5344CB8AC3E}">
        <p14:creationId xmlns:p14="http://schemas.microsoft.com/office/powerpoint/2010/main" val="27945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A58EF-7225-4125-993D-B2132BB2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138442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Herhaling periode 2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289DAC5A-5D08-4AA7-B095-BF1D6E26B4F1}"/>
              </a:ext>
            </a:extLst>
          </p:cNvPr>
          <p:cNvSpPr/>
          <p:nvPr/>
        </p:nvSpPr>
        <p:spPr>
          <a:xfrm>
            <a:off x="3959432" y="678120"/>
            <a:ext cx="3752603" cy="163879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Ondernemen met een duurzaam karakter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032D092-6CBC-456D-9C6C-ACE0D2BDEE60}"/>
              </a:ext>
            </a:extLst>
          </p:cNvPr>
          <p:cNvSpPr/>
          <p:nvPr/>
        </p:nvSpPr>
        <p:spPr>
          <a:xfrm>
            <a:off x="730334" y="2280062"/>
            <a:ext cx="1894114" cy="7422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Werken met vrijwilligers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C439977-1DEE-4C8D-A5D9-BDEF8A835881}"/>
              </a:ext>
            </a:extLst>
          </p:cNvPr>
          <p:cNvSpPr txBox="1"/>
          <p:nvPr/>
        </p:nvSpPr>
        <p:spPr>
          <a:xfrm>
            <a:off x="494805" y="3247100"/>
            <a:ext cx="189411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Vroeger en nu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6DDDF8-E350-4F6B-88A0-3C600EF13F89}"/>
              </a:ext>
            </a:extLst>
          </p:cNvPr>
          <p:cNvSpPr txBox="1"/>
          <p:nvPr/>
        </p:nvSpPr>
        <p:spPr>
          <a:xfrm>
            <a:off x="730334" y="3762300"/>
            <a:ext cx="1658585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Type vrijwilligers </a:t>
            </a:r>
          </a:p>
          <a:p>
            <a:r>
              <a:rPr lang="nl-NL" sz="1400" dirty="0"/>
              <a:t>a.</a:t>
            </a:r>
          </a:p>
          <a:p>
            <a:r>
              <a:rPr lang="nl-NL" sz="1400" dirty="0"/>
              <a:t>b. </a:t>
            </a:r>
          </a:p>
          <a:p>
            <a:r>
              <a:rPr lang="nl-NL" sz="1400" dirty="0"/>
              <a:t>c.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231BA1-07B3-44B8-89F4-44B8B24D3836}"/>
              </a:ext>
            </a:extLst>
          </p:cNvPr>
          <p:cNvSpPr txBox="1"/>
          <p:nvPr/>
        </p:nvSpPr>
        <p:spPr>
          <a:xfrm>
            <a:off x="172194" y="4966511"/>
            <a:ext cx="2216725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Werken met vrijwilligers</a:t>
            </a:r>
          </a:p>
          <a:p>
            <a:pPr algn="ctr"/>
            <a:r>
              <a:rPr lang="nl-NL" sz="1400" dirty="0"/>
              <a:t>- Methodisch werken </a:t>
            </a:r>
          </a:p>
          <a:p>
            <a:pPr algn="ctr"/>
            <a:r>
              <a:rPr lang="nl-NL" sz="1400" dirty="0"/>
              <a:t>- Vrijwilligersbeleid 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A23EAFD-2997-4D07-A359-5998F4069171}"/>
              </a:ext>
            </a:extLst>
          </p:cNvPr>
          <p:cNvSpPr txBox="1"/>
          <p:nvPr/>
        </p:nvSpPr>
        <p:spPr>
          <a:xfrm>
            <a:off x="2066308" y="5772199"/>
            <a:ext cx="205443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Methodisch werken met groepen in de wijk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9E7D48-8652-4042-8EAE-605DC2AC2739}"/>
              </a:ext>
            </a:extLst>
          </p:cNvPr>
          <p:cNvSpPr txBox="1"/>
          <p:nvPr/>
        </p:nvSpPr>
        <p:spPr>
          <a:xfrm>
            <a:off x="2066308" y="6362443"/>
            <a:ext cx="205443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Doelgroepanalyse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108EEDF-F8D6-4FC3-AAA9-05E4CBB60858}"/>
              </a:ext>
            </a:extLst>
          </p:cNvPr>
          <p:cNvSpPr/>
          <p:nvPr/>
        </p:nvSpPr>
        <p:spPr>
          <a:xfrm>
            <a:off x="4415640" y="2780658"/>
            <a:ext cx="2840180" cy="8160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Sociale onderneming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214FA84-05AD-41B4-BA4D-8D979BFAD742}"/>
              </a:ext>
            </a:extLst>
          </p:cNvPr>
          <p:cNvSpPr txBox="1"/>
          <p:nvPr/>
        </p:nvSpPr>
        <p:spPr>
          <a:xfrm>
            <a:off x="4888674" y="4158613"/>
            <a:ext cx="189411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Arbeidsparticipatie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A82DDD-3586-4D39-8F3B-3CF96296396B}"/>
              </a:ext>
            </a:extLst>
          </p:cNvPr>
          <p:cNvSpPr txBox="1"/>
          <p:nvPr/>
        </p:nvSpPr>
        <p:spPr>
          <a:xfrm>
            <a:off x="4621479" y="4532021"/>
            <a:ext cx="242850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Participatiesamenleving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FB29C64-4361-4151-8D84-1705A954E3AD}"/>
              </a:ext>
            </a:extLst>
          </p:cNvPr>
          <p:cNvSpPr txBox="1"/>
          <p:nvPr/>
        </p:nvSpPr>
        <p:spPr>
          <a:xfrm>
            <a:off x="5062845" y="4929749"/>
            <a:ext cx="154577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Verzorgingsstaat 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FD240C5-6A3E-4C25-93DE-E785F3C4CFFF}"/>
              </a:ext>
            </a:extLst>
          </p:cNvPr>
          <p:cNvSpPr txBox="1"/>
          <p:nvPr/>
        </p:nvSpPr>
        <p:spPr>
          <a:xfrm>
            <a:off x="4888675" y="3744394"/>
            <a:ext cx="189411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dirty="0"/>
              <a:t>Ondernemen in de wijk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53C2682-16B2-40B0-85E1-48F4EDB527BC}"/>
              </a:ext>
            </a:extLst>
          </p:cNvPr>
          <p:cNvSpPr/>
          <p:nvPr/>
        </p:nvSpPr>
        <p:spPr>
          <a:xfrm>
            <a:off x="8779824" y="2134967"/>
            <a:ext cx="26818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Maatschappelijk verantwoord ondernemen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FCDC963-0A16-4E65-8E72-DA72818577FF}"/>
              </a:ext>
            </a:extLst>
          </p:cNvPr>
          <p:cNvSpPr txBox="1"/>
          <p:nvPr/>
        </p:nvSpPr>
        <p:spPr>
          <a:xfrm>
            <a:off x="9880269" y="3269442"/>
            <a:ext cx="189411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MVO en armoede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8201BC5-7415-4AE8-AC2C-D8FA5172B893}"/>
              </a:ext>
            </a:extLst>
          </p:cNvPr>
          <p:cNvSpPr txBox="1"/>
          <p:nvPr/>
        </p:nvSpPr>
        <p:spPr>
          <a:xfrm>
            <a:off x="9546769" y="3771365"/>
            <a:ext cx="189411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MVO en biodiversiteit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69F0EBE-5A2A-42A9-A50E-5D697CE1067A}"/>
              </a:ext>
            </a:extLst>
          </p:cNvPr>
          <p:cNvSpPr txBox="1"/>
          <p:nvPr/>
        </p:nvSpPr>
        <p:spPr>
          <a:xfrm>
            <a:off x="9880269" y="4274841"/>
            <a:ext cx="189411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MVO en diversiteit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7A7D995-03BB-4846-978F-BE84D068A737}"/>
              </a:ext>
            </a:extLst>
          </p:cNvPr>
          <p:cNvSpPr txBox="1"/>
          <p:nvPr/>
        </p:nvSpPr>
        <p:spPr>
          <a:xfrm>
            <a:off x="7861464" y="478057"/>
            <a:ext cx="1531917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Duurzaam consumeren 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019BD25F-5191-49B2-9CBA-78B723B937E7}"/>
              </a:ext>
            </a:extLst>
          </p:cNvPr>
          <p:cNvCxnSpPr>
            <a:cxnSpLocks/>
          </p:cNvCxnSpPr>
          <p:nvPr/>
        </p:nvCxnSpPr>
        <p:spPr>
          <a:xfrm flipH="1">
            <a:off x="2388920" y="1540032"/>
            <a:ext cx="1421083" cy="505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3C117967-846C-4D97-90AD-8C9FCF6B5CB7}"/>
              </a:ext>
            </a:extLst>
          </p:cNvPr>
          <p:cNvCxnSpPr>
            <a:cxnSpLocks/>
          </p:cNvCxnSpPr>
          <p:nvPr/>
        </p:nvCxnSpPr>
        <p:spPr>
          <a:xfrm>
            <a:off x="8025618" y="1437345"/>
            <a:ext cx="2042801" cy="409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A0FDA529-780D-4047-9DC8-5BF361996C8F}"/>
              </a:ext>
            </a:extLst>
          </p:cNvPr>
          <p:cNvCxnSpPr>
            <a:cxnSpLocks/>
          </p:cNvCxnSpPr>
          <p:nvPr/>
        </p:nvCxnSpPr>
        <p:spPr>
          <a:xfrm>
            <a:off x="6840063" y="1946925"/>
            <a:ext cx="0" cy="645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0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AA09F-31E0-4BA9-8B50-A3913431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Udenhout </a:t>
            </a:r>
          </a:p>
        </p:txBody>
      </p:sp>
      <p:cxnSp>
        <p:nvCxnSpPr>
          <p:cNvPr id="2055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ocial Media Hand Tekenen Geïntegreerde Kleuren Iconen Set. Schetsen  Infographic Illustratie. Lijn Verbonden Doodle Luik Pictogrammen Op Papier:  Marketing, Netwerk, Delen, Technologie, Community Concepten Royalty Vrije  Cliparts, Vectoren, En Stock ...">
            <a:extLst>
              <a:ext uri="{FF2B5EF4-FFF2-40B4-BE49-F238E27FC236}">
                <a16:creationId xmlns:a16="http://schemas.microsoft.com/office/drawing/2014/main" id="{96AE38B0-61B0-4EE0-B376-C179B6C0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196" y="492573"/>
            <a:ext cx="588079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05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9F06D-9B06-4DFB-976E-F8D7D0A5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Afsluiting</a:t>
            </a:r>
          </a:p>
        </p:txBody>
      </p:sp>
      <p:pic>
        <p:nvPicPr>
          <p:cNvPr id="4" name="Afbeelding 3" descr="Afbeelding met tafel, koffie, kop, bord&#10;&#10;Automatisch gegenereerde beschrijving">
            <a:extLst>
              <a:ext uri="{FF2B5EF4-FFF2-40B4-BE49-F238E27FC236}">
                <a16:creationId xmlns:a16="http://schemas.microsoft.com/office/drawing/2014/main" id="{336D8210-8A04-42CC-9BC1-8498A92E7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4" r="11165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61" name="Straight Connector 44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gebouw, lucht, buiten, weg&#10;&#10;Automatisch gegenereerde beschrijving">
            <a:extLst>
              <a:ext uri="{FF2B5EF4-FFF2-40B4-BE49-F238E27FC236}">
                <a16:creationId xmlns:a16="http://schemas.microsoft.com/office/drawing/2014/main" id="{0CBB754B-B27A-4665-9DD4-F99BD9B59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" r="8715" b="2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0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3" ma:contentTypeDescription="Een nieuw document maken." ma:contentTypeScope="" ma:versionID="bd0271150be9f8e9bec974e355b2f8a7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59377b08247893b8b844217c25199b5d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3CDC0A-1047-43C4-ABF5-DDFD2F09FD4F}"/>
</file>

<file path=customXml/itemProps2.xml><?xml version="1.0" encoding="utf-8"?>
<ds:datastoreItem xmlns:ds="http://schemas.openxmlformats.org/officeDocument/2006/customXml" ds:itemID="{589200A0-F86A-4ED3-B13C-EC3AD9151C36}"/>
</file>

<file path=customXml/itemProps3.xml><?xml version="1.0" encoding="utf-8"?>
<ds:datastoreItem xmlns:ds="http://schemas.openxmlformats.org/officeDocument/2006/customXml" ds:itemID="{926C115D-7E4D-4BDC-9ABA-99A04C7AE207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138</Words>
  <Application>Microsoft Office PowerPoint</Application>
  <PresentationFormat>Breedbeeld</PresentationFormat>
  <Paragraphs>52</Paragraphs>
  <Slides>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Laatste les Stad en Wijk  van periode 2</vt:lpstr>
      <vt:lpstr>Programma</vt:lpstr>
      <vt:lpstr>PowerPoint-presentatie</vt:lpstr>
      <vt:lpstr>Herhaling periode 2</vt:lpstr>
      <vt:lpstr>Udenhout 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Laatste les Stad en Wijk  van periode 2</dc:title>
  <dc:creator>Pascalle Cup</dc:creator>
  <cp:lastModifiedBy>Pascalle Cup</cp:lastModifiedBy>
  <cp:revision>1</cp:revision>
  <dcterms:created xsi:type="dcterms:W3CDTF">2022-01-26T13:30:25Z</dcterms:created>
  <dcterms:modified xsi:type="dcterms:W3CDTF">2022-01-26T14:48:16Z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